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6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321" r:id="rId25"/>
    <p:sldId id="280" r:id="rId26"/>
    <p:sldId id="281" r:id="rId27"/>
    <p:sldId id="282" r:id="rId28"/>
    <p:sldId id="290" r:id="rId29"/>
    <p:sldId id="286" r:id="rId30"/>
    <p:sldId id="285" r:id="rId31"/>
    <p:sldId id="287" r:id="rId32"/>
    <p:sldId id="288" r:id="rId33"/>
    <p:sldId id="289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3" r:id="rId44"/>
    <p:sldId id="304" r:id="rId45"/>
    <p:sldId id="306" r:id="rId46"/>
    <p:sldId id="305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</p:sldIdLst>
  <p:sldSz cx="9144000" cy="5143500" type="screen16x9"/>
  <p:notesSz cx="6858000" cy="9144000"/>
  <p:embeddedFontLst>
    <p:embeddedFont>
      <p:font typeface="Lato" panose="020F0502020204030203" pitchFamily="3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1BC7A-B8F8-4468-ADF2-DD01E8790E0E}" v="9" dt="2024-05-31T02:02:22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blo Zoroquiain Vélez" userId="2054f0d2-f539-4fa4-b69a-76af9db0bd41" providerId="ADAL" clId="{B30261D4-42EB-4B26-9D44-2946A7C9B2D3}"/>
    <pc:docChg chg="custSel delSld modSld">
      <pc:chgData name="Pablo Zoroquiain Vélez" userId="2054f0d2-f539-4fa4-b69a-76af9db0bd41" providerId="ADAL" clId="{B30261D4-42EB-4B26-9D44-2946A7C9B2D3}" dt="2024-05-29T20:12:35.428" v="74" actId="12"/>
      <pc:docMkLst>
        <pc:docMk/>
      </pc:docMkLst>
      <pc:sldChg chg="modSp mod">
        <pc:chgData name="Pablo Zoroquiain Vélez" userId="2054f0d2-f539-4fa4-b69a-76af9db0bd41" providerId="ADAL" clId="{B30261D4-42EB-4B26-9D44-2946A7C9B2D3}" dt="2024-05-29T20:11:44.627" v="71"/>
        <pc:sldMkLst>
          <pc:docMk/>
          <pc:sldMk cId="0" sldId="256"/>
        </pc:sldMkLst>
        <pc:spChg chg="mod">
          <ac:chgData name="Pablo Zoroquiain Vélez" userId="2054f0d2-f539-4fa4-b69a-76af9db0bd41" providerId="ADAL" clId="{B30261D4-42EB-4B26-9D44-2946A7C9B2D3}" dt="2024-05-29T20:11:44.627" v="71"/>
          <ac:spMkLst>
            <pc:docMk/>
            <pc:sldMk cId="0" sldId="256"/>
            <ac:spMk id="86" creationId="{00000000-0000-0000-0000-000000000000}"/>
          </ac:spMkLst>
        </pc:spChg>
      </pc:sldChg>
      <pc:sldChg chg="del">
        <pc:chgData name="Pablo Zoroquiain Vélez" userId="2054f0d2-f539-4fa4-b69a-76af9db0bd41" providerId="ADAL" clId="{B30261D4-42EB-4B26-9D44-2946A7C9B2D3}" dt="2024-05-29T20:09:43.881" v="0" actId="47"/>
        <pc:sldMkLst>
          <pc:docMk/>
          <pc:sldMk cId="0" sldId="257"/>
        </pc:sldMkLst>
      </pc:sldChg>
      <pc:sldChg chg="modSp mod">
        <pc:chgData name="Pablo Zoroquiain Vélez" userId="2054f0d2-f539-4fa4-b69a-76af9db0bd41" providerId="ADAL" clId="{B30261D4-42EB-4B26-9D44-2946A7C9B2D3}" dt="2024-05-29T20:12:06.954" v="73" actId="14100"/>
        <pc:sldMkLst>
          <pc:docMk/>
          <pc:sldMk cId="0" sldId="259"/>
        </pc:sldMkLst>
        <pc:spChg chg="mod">
          <ac:chgData name="Pablo Zoroquiain Vélez" userId="2054f0d2-f539-4fa4-b69a-76af9db0bd41" providerId="ADAL" clId="{B30261D4-42EB-4B26-9D44-2946A7C9B2D3}" dt="2024-05-29T20:12:00.732" v="72" actId="14100"/>
          <ac:spMkLst>
            <pc:docMk/>
            <pc:sldMk cId="0" sldId="259"/>
            <ac:spMk id="113" creationId="{00000000-0000-0000-0000-000000000000}"/>
          </ac:spMkLst>
        </pc:spChg>
        <pc:spChg chg="mod">
          <ac:chgData name="Pablo Zoroquiain Vélez" userId="2054f0d2-f539-4fa4-b69a-76af9db0bd41" providerId="ADAL" clId="{B30261D4-42EB-4B26-9D44-2946A7C9B2D3}" dt="2024-05-29T20:12:06.954" v="73" actId="14100"/>
          <ac:spMkLst>
            <pc:docMk/>
            <pc:sldMk cId="0" sldId="259"/>
            <ac:spMk id="114" creationId="{00000000-0000-0000-0000-000000000000}"/>
          </ac:spMkLst>
        </pc:spChg>
      </pc:sldChg>
      <pc:sldChg chg="modSp mod">
        <pc:chgData name="Pablo Zoroquiain Vélez" userId="2054f0d2-f539-4fa4-b69a-76af9db0bd41" providerId="ADAL" clId="{B30261D4-42EB-4B26-9D44-2946A7C9B2D3}" dt="2024-05-29T20:12:35.428" v="74" actId="12"/>
        <pc:sldMkLst>
          <pc:docMk/>
          <pc:sldMk cId="0" sldId="279"/>
        </pc:sldMkLst>
        <pc:spChg chg="mod">
          <ac:chgData name="Pablo Zoroquiain Vélez" userId="2054f0d2-f539-4fa4-b69a-76af9db0bd41" providerId="ADAL" clId="{B30261D4-42EB-4B26-9D44-2946A7C9B2D3}" dt="2024-05-29T20:12:35.428" v="74" actId="12"/>
          <ac:spMkLst>
            <pc:docMk/>
            <pc:sldMk cId="0" sldId="279"/>
            <ac:spMk id="242" creationId="{00000000-0000-0000-0000-000000000000}"/>
          </ac:spMkLst>
        </pc:spChg>
      </pc:sldChg>
    </pc:docChg>
  </pc:docChgLst>
  <pc:docChgLst>
    <pc:chgData name="Pablo Zoroquiain Vélez" userId="2054f0d2-f539-4fa4-b69a-76af9db0bd41" providerId="ADAL" clId="{1A31BC7A-B8F8-4468-ADF2-DD01E8790E0E}"/>
    <pc:docChg chg="custSel addSld delSld modSld sldOrd">
      <pc:chgData name="Pablo Zoroquiain Vélez" userId="2054f0d2-f539-4fa4-b69a-76af9db0bd41" providerId="ADAL" clId="{1A31BC7A-B8F8-4468-ADF2-DD01E8790E0E}" dt="2024-05-31T02:02:22.400" v="1009"/>
      <pc:docMkLst>
        <pc:docMk/>
      </pc:docMkLst>
      <pc:sldChg chg="modSp mod">
        <pc:chgData name="Pablo Zoroquiain Vélez" userId="2054f0d2-f539-4fa4-b69a-76af9db0bd41" providerId="ADAL" clId="{1A31BC7A-B8F8-4468-ADF2-DD01E8790E0E}" dt="2024-05-30T21:19:30.436" v="564" actId="20577"/>
        <pc:sldMkLst>
          <pc:docMk/>
          <pc:sldMk cId="0" sldId="258"/>
        </pc:sldMkLst>
        <pc:spChg chg="mod">
          <ac:chgData name="Pablo Zoroquiain Vélez" userId="2054f0d2-f539-4fa4-b69a-76af9db0bd41" providerId="ADAL" clId="{1A31BC7A-B8F8-4468-ADF2-DD01E8790E0E}" dt="2024-05-30T21:11:31.581" v="367" actId="20577"/>
          <ac:spMkLst>
            <pc:docMk/>
            <pc:sldMk cId="0" sldId="258"/>
            <ac:spMk id="99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8:45.538" v="530" actId="20577"/>
          <ac:spMkLst>
            <pc:docMk/>
            <pc:sldMk cId="0" sldId="258"/>
            <ac:spMk id="101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9:30.436" v="564" actId="20577"/>
          <ac:spMkLst>
            <pc:docMk/>
            <pc:sldMk cId="0" sldId="258"/>
            <ac:spMk id="102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8:35.605" v="519" actId="20577"/>
        <pc:sldMkLst>
          <pc:docMk/>
          <pc:sldMk cId="0" sldId="259"/>
        </pc:sldMkLst>
        <pc:spChg chg="mod">
          <ac:chgData name="Pablo Zoroquiain Vélez" userId="2054f0d2-f539-4fa4-b69a-76af9db0bd41" providerId="ADAL" clId="{1A31BC7A-B8F8-4468-ADF2-DD01E8790E0E}" dt="2024-05-30T21:11:28.255" v="366" actId="20577"/>
          <ac:spMkLst>
            <pc:docMk/>
            <pc:sldMk cId="0" sldId="259"/>
            <ac:spMk id="108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8:35.605" v="519" actId="20577"/>
          <ac:spMkLst>
            <pc:docMk/>
            <pc:sldMk cId="0" sldId="259"/>
            <ac:spMk id="110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9:15.671" v="552" actId="20577"/>
        <pc:sldMkLst>
          <pc:docMk/>
          <pc:sldMk cId="0" sldId="260"/>
        </pc:sldMkLst>
        <pc:spChg chg="mod">
          <ac:chgData name="Pablo Zoroquiain Vélez" userId="2054f0d2-f539-4fa4-b69a-76af9db0bd41" providerId="ADAL" clId="{1A31BC7A-B8F8-4468-ADF2-DD01E8790E0E}" dt="2024-05-30T21:11:23.209" v="365" actId="20577"/>
          <ac:spMkLst>
            <pc:docMk/>
            <pc:sldMk cId="0" sldId="260"/>
            <ac:spMk id="119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8:57.864" v="540" actId="20577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9:15.671" v="552" actId="20577"/>
          <ac:spMkLst>
            <pc:docMk/>
            <pc:sldMk cId="0" sldId="260"/>
            <ac:spMk id="122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5:20.234" v="399" actId="20577"/>
        <pc:sldMkLst>
          <pc:docMk/>
          <pc:sldMk cId="0" sldId="261"/>
        </pc:sldMkLst>
        <pc:spChg chg="mod">
          <ac:chgData name="Pablo Zoroquiain Vélez" userId="2054f0d2-f539-4fa4-b69a-76af9db0bd41" providerId="ADAL" clId="{1A31BC7A-B8F8-4468-ADF2-DD01E8790E0E}" dt="2024-05-30T21:15:20.234" v="399" actId="20577"/>
          <ac:spMkLst>
            <pc:docMk/>
            <pc:sldMk cId="0" sldId="261"/>
            <ac:spMk id="128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5:27.334" v="403" actId="20577"/>
        <pc:sldMkLst>
          <pc:docMk/>
          <pc:sldMk cId="0" sldId="262"/>
        </pc:sldMkLst>
        <pc:spChg chg="mod">
          <ac:chgData name="Pablo Zoroquiain Vélez" userId="2054f0d2-f539-4fa4-b69a-76af9db0bd41" providerId="ADAL" clId="{1A31BC7A-B8F8-4468-ADF2-DD01E8790E0E}" dt="2024-05-30T21:15:27.334" v="403" actId="20577"/>
          <ac:spMkLst>
            <pc:docMk/>
            <pc:sldMk cId="0" sldId="262"/>
            <ac:spMk id="135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4:50.028" v="395" actId="20577"/>
          <ac:spMkLst>
            <pc:docMk/>
            <pc:sldMk cId="0" sldId="262"/>
            <ac:spMk id="136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9:52.359" v="576" actId="20577"/>
        <pc:sldMkLst>
          <pc:docMk/>
          <pc:sldMk cId="0" sldId="264"/>
        </pc:sldMkLst>
        <pc:spChg chg="mod">
          <ac:chgData name="Pablo Zoroquiain Vélez" userId="2054f0d2-f539-4fa4-b69a-76af9db0bd41" providerId="ADAL" clId="{1A31BC7A-B8F8-4468-ADF2-DD01E8790E0E}" dt="2024-05-30T21:19:43.797" v="566" actId="20577"/>
          <ac:spMkLst>
            <pc:docMk/>
            <pc:sldMk cId="0" sldId="264"/>
            <ac:spMk id="155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9:52.359" v="576" actId="20577"/>
          <ac:spMkLst>
            <pc:docMk/>
            <pc:sldMk cId="0" sldId="264"/>
            <ac:spMk id="156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17:23.539" v="490" actId="403"/>
        <pc:sldMkLst>
          <pc:docMk/>
          <pc:sldMk cId="0" sldId="265"/>
        </pc:sldMkLst>
        <pc:spChg chg="mod">
          <ac:chgData name="Pablo Zoroquiain Vélez" userId="2054f0d2-f539-4fa4-b69a-76af9db0bd41" providerId="ADAL" clId="{1A31BC7A-B8F8-4468-ADF2-DD01E8790E0E}" dt="2024-05-30T21:17:23.539" v="490" actId="403"/>
          <ac:spMkLst>
            <pc:docMk/>
            <pc:sldMk cId="0" sldId="265"/>
            <ac:spMk id="164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24:47.491" v="666" actId="207"/>
        <pc:sldMkLst>
          <pc:docMk/>
          <pc:sldMk cId="0" sldId="270"/>
        </pc:sldMkLst>
        <pc:spChg chg="mod">
          <ac:chgData name="Pablo Zoroquiain Vélez" userId="2054f0d2-f539-4fa4-b69a-76af9db0bd41" providerId="ADAL" clId="{1A31BC7A-B8F8-4468-ADF2-DD01E8790E0E}" dt="2024-05-30T21:18:04.109" v="492" actId="20577"/>
          <ac:spMkLst>
            <pc:docMk/>
            <pc:sldMk cId="0" sldId="270"/>
            <ac:spMk id="190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18:12.626" v="499" actId="20577"/>
          <ac:spMkLst>
            <pc:docMk/>
            <pc:sldMk cId="0" sldId="270"/>
            <ac:spMk id="191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24:47.491" v="666" actId="207"/>
          <ac:spMkLst>
            <pc:docMk/>
            <pc:sldMk cId="0" sldId="270"/>
            <ac:spMk id="193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21:08.968" v="596" actId="20577"/>
        <pc:sldMkLst>
          <pc:docMk/>
          <pc:sldMk cId="0" sldId="271"/>
        </pc:sldMkLst>
        <pc:spChg chg="mod">
          <ac:chgData name="Pablo Zoroquiain Vélez" userId="2054f0d2-f539-4fa4-b69a-76af9db0bd41" providerId="ADAL" clId="{1A31BC7A-B8F8-4468-ADF2-DD01E8790E0E}" dt="2024-05-30T21:21:08.968" v="596" actId="20577"/>
          <ac:spMkLst>
            <pc:docMk/>
            <pc:sldMk cId="0" sldId="271"/>
            <ac:spMk id="199" creationId="{00000000-0000-0000-0000-000000000000}"/>
          </ac:spMkLst>
        </pc:spChg>
      </pc:sldChg>
      <pc:sldChg chg="addSp modSp mod setBg modNotes">
        <pc:chgData name="Pablo Zoroquiain Vélez" userId="2054f0d2-f539-4fa4-b69a-76af9db0bd41" providerId="ADAL" clId="{1A31BC7A-B8F8-4468-ADF2-DD01E8790E0E}" dt="2024-05-30T21:22:19.262" v="613"/>
        <pc:sldMkLst>
          <pc:docMk/>
          <pc:sldMk cId="0" sldId="273"/>
        </pc:sldMkLst>
        <pc:spChg chg="add mod">
          <ac:chgData name="Pablo Zoroquiain Vélez" userId="2054f0d2-f539-4fa4-b69a-76af9db0bd41" providerId="ADAL" clId="{1A31BC7A-B8F8-4468-ADF2-DD01E8790E0E}" dt="2024-05-30T21:22:07.535" v="612" actId="1076"/>
          <ac:spMkLst>
            <pc:docMk/>
            <pc:sldMk cId="0" sldId="273"/>
            <ac:spMk id="2" creationId="{1E3111CE-5465-49D6-FDD8-983A530F1D37}"/>
          </ac:spMkLst>
        </pc:spChg>
      </pc:sldChg>
      <pc:sldChg chg="addSp modSp modNotes">
        <pc:chgData name="Pablo Zoroquiain Vélez" userId="2054f0d2-f539-4fa4-b69a-76af9db0bd41" providerId="ADAL" clId="{1A31BC7A-B8F8-4468-ADF2-DD01E8790E0E}" dt="2024-05-30T21:22:36.633" v="614"/>
        <pc:sldMkLst>
          <pc:docMk/>
          <pc:sldMk cId="0" sldId="274"/>
        </pc:sldMkLst>
        <pc:spChg chg="add mod">
          <ac:chgData name="Pablo Zoroquiain Vélez" userId="2054f0d2-f539-4fa4-b69a-76af9db0bd41" providerId="ADAL" clId="{1A31BC7A-B8F8-4468-ADF2-DD01E8790E0E}" dt="2024-05-30T21:22:36.633" v="614"/>
          <ac:spMkLst>
            <pc:docMk/>
            <pc:sldMk cId="0" sldId="274"/>
            <ac:spMk id="2" creationId="{5B3884A9-6E57-7CA3-EFD4-9D8685505177}"/>
          </ac:spMkLst>
        </pc:spChg>
      </pc:sldChg>
      <pc:sldChg chg="addSp modSp mod setBg modNotes">
        <pc:chgData name="Pablo Zoroquiain Vélez" userId="2054f0d2-f539-4fa4-b69a-76af9db0bd41" providerId="ADAL" clId="{1A31BC7A-B8F8-4468-ADF2-DD01E8790E0E}" dt="2024-05-30T21:22:49.580" v="617"/>
        <pc:sldMkLst>
          <pc:docMk/>
          <pc:sldMk cId="0" sldId="275"/>
        </pc:sldMkLst>
        <pc:spChg chg="add mod">
          <ac:chgData name="Pablo Zoroquiain Vélez" userId="2054f0d2-f539-4fa4-b69a-76af9db0bd41" providerId="ADAL" clId="{1A31BC7A-B8F8-4468-ADF2-DD01E8790E0E}" dt="2024-05-30T21:22:44.711" v="616" actId="20577"/>
          <ac:spMkLst>
            <pc:docMk/>
            <pc:sldMk cId="0" sldId="275"/>
            <ac:spMk id="2" creationId="{21AE609F-4023-724F-6A5A-383EBBC7FC50}"/>
          </ac:spMkLst>
        </pc:spChg>
      </pc:sldChg>
      <pc:sldChg chg="addSp modSp mod modNotes">
        <pc:chgData name="Pablo Zoroquiain Vélez" userId="2054f0d2-f539-4fa4-b69a-76af9db0bd41" providerId="ADAL" clId="{1A31BC7A-B8F8-4468-ADF2-DD01E8790E0E}" dt="2024-05-30T21:23:12.528" v="621" actId="14100"/>
        <pc:sldMkLst>
          <pc:docMk/>
          <pc:sldMk cId="0" sldId="276"/>
        </pc:sldMkLst>
        <pc:spChg chg="add mod">
          <ac:chgData name="Pablo Zoroquiain Vélez" userId="2054f0d2-f539-4fa4-b69a-76af9db0bd41" providerId="ADAL" clId="{1A31BC7A-B8F8-4468-ADF2-DD01E8790E0E}" dt="2024-05-30T21:23:12.528" v="621" actId="14100"/>
          <ac:spMkLst>
            <pc:docMk/>
            <pc:sldMk cId="0" sldId="276"/>
            <ac:spMk id="2" creationId="{92659039-24B7-D305-C388-46C938C43114}"/>
          </ac:spMkLst>
        </pc:spChg>
      </pc:sldChg>
      <pc:sldChg chg="addSp modSp mod modNotes">
        <pc:chgData name="Pablo Zoroquiain Vélez" userId="2054f0d2-f539-4fa4-b69a-76af9db0bd41" providerId="ADAL" clId="{1A31BC7A-B8F8-4468-ADF2-DD01E8790E0E}" dt="2024-05-30T21:23:23.106" v="625" actId="14100"/>
        <pc:sldMkLst>
          <pc:docMk/>
          <pc:sldMk cId="0" sldId="277"/>
        </pc:sldMkLst>
        <pc:spChg chg="add mod">
          <ac:chgData name="Pablo Zoroquiain Vélez" userId="2054f0d2-f539-4fa4-b69a-76af9db0bd41" providerId="ADAL" clId="{1A31BC7A-B8F8-4468-ADF2-DD01E8790E0E}" dt="2024-05-30T21:23:23.106" v="625" actId="14100"/>
          <ac:spMkLst>
            <pc:docMk/>
            <pc:sldMk cId="0" sldId="277"/>
            <ac:spMk id="2" creationId="{0C250AF4-5005-9B09-85F0-4559F7DAAA08}"/>
          </ac:spMkLst>
        </pc:spChg>
      </pc:sldChg>
      <pc:sldChg chg="addSp modSp mod modNotes">
        <pc:chgData name="Pablo Zoroquiain Vélez" userId="2054f0d2-f539-4fa4-b69a-76af9db0bd41" providerId="ADAL" clId="{1A31BC7A-B8F8-4468-ADF2-DD01E8790E0E}" dt="2024-05-30T21:23:35.108" v="629" actId="14100"/>
        <pc:sldMkLst>
          <pc:docMk/>
          <pc:sldMk cId="0" sldId="278"/>
        </pc:sldMkLst>
        <pc:spChg chg="add mod">
          <ac:chgData name="Pablo Zoroquiain Vélez" userId="2054f0d2-f539-4fa4-b69a-76af9db0bd41" providerId="ADAL" clId="{1A31BC7A-B8F8-4468-ADF2-DD01E8790E0E}" dt="2024-05-30T21:23:35.108" v="629" actId="14100"/>
          <ac:spMkLst>
            <pc:docMk/>
            <pc:sldMk cId="0" sldId="278"/>
            <ac:spMk id="2" creationId="{D9B4A222-1E26-D782-2F4E-12917A87CDFA}"/>
          </ac:spMkLst>
        </pc:spChg>
      </pc:sldChg>
      <pc:sldChg chg="modSp mod">
        <pc:chgData name="Pablo Zoroquiain Vélez" userId="2054f0d2-f539-4fa4-b69a-76af9db0bd41" providerId="ADAL" clId="{1A31BC7A-B8F8-4468-ADF2-DD01E8790E0E}" dt="2024-05-31T01:44:47.804" v="980" actId="20577"/>
        <pc:sldMkLst>
          <pc:docMk/>
          <pc:sldMk cId="0" sldId="279"/>
        </pc:sldMkLst>
        <pc:spChg chg="mod">
          <ac:chgData name="Pablo Zoroquiain Vélez" userId="2054f0d2-f539-4fa4-b69a-76af9db0bd41" providerId="ADAL" clId="{1A31BC7A-B8F8-4468-ADF2-DD01E8790E0E}" dt="2024-05-30T21:24:03.142" v="654" actId="20577"/>
          <ac:spMkLst>
            <pc:docMk/>
            <pc:sldMk cId="0" sldId="279"/>
            <ac:spMk id="241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1T01:44:47.804" v="980" actId="20577"/>
          <ac:spMkLst>
            <pc:docMk/>
            <pc:sldMk cId="0" sldId="279"/>
            <ac:spMk id="242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24:37.582" v="665" actId="207"/>
        <pc:sldMkLst>
          <pc:docMk/>
          <pc:sldMk cId="0" sldId="280"/>
        </pc:sldMkLst>
        <pc:spChg chg="mod">
          <ac:chgData name="Pablo Zoroquiain Vélez" userId="2054f0d2-f539-4fa4-b69a-76af9db0bd41" providerId="ADAL" clId="{1A31BC7A-B8F8-4468-ADF2-DD01E8790E0E}" dt="2024-05-30T21:24:37.582" v="665" actId="207"/>
          <ac:spMkLst>
            <pc:docMk/>
            <pc:sldMk cId="0" sldId="280"/>
            <ac:spMk id="251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25:52.455" v="667" actId="20577"/>
        <pc:sldMkLst>
          <pc:docMk/>
          <pc:sldMk cId="0" sldId="282"/>
        </pc:sldMkLst>
        <pc:spChg chg="mod">
          <ac:chgData name="Pablo Zoroquiain Vélez" userId="2054f0d2-f539-4fa4-b69a-76af9db0bd41" providerId="ADAL" clId="{1A31BC7A-B8F8-4468-ADF2-DD01E8790E0E}" dt="2024-05-30T21:25:52.455" v="667" actId="20577"/>
          <ac:spMkLst>
            <pc:docMk/>
            <pc:sldMk cId="0" sldId="282"/>
            <ac:spMk id="264" creationId="{00000000-0000-0000-0000-000000000000}"/>
          </ac:spMkLst>
        </pc:spChg>
      </pc:sldChg>
      <pc:sldChg chg="del">
        <pc:chgData name="Pablo Zoroquiain Vélez" userId="2054f0d2-f539-4fa4-b69a-76af9db0bd41" providerId="ADAL" clId="{1A31BC7A-B8F8-4468-ADF2-DD01E8790E0E}" dt="2024-05-31T02:02:02.036" v="1007" actId="47"/>
        <pc:sldMkLst>
          <pc:docMk/>
          <pc:sldMk cId="0" sldId="283"/>
        </pc:sldMkLst>
      </pc:sldChg>
      <pc:sldChg chg="del">
        <pc:chgData name="Pablo Zoroquiain Vélez" userId="2054f0d2-f539-4fa4-b69a-76af9db0bd41" providerId="ADAL" clId="{1A31BC7A-B8F8-4468-ADF2-DD01E8790E0E}" dt="2024-05-31T02:01:58.400" v="1006" actId="47"/>
        <pc:sldMkLst>
          <pc:docMk/>
          <pc:sldMk cId="0" sldId="284"/>
        </pc:sldMkLst>
      </pc:sldChg>
      <pc:sldChg chg="del">
        <pc:chgData name="Pablo Zoroquiain Vélez" userId="2054f0d2-f539-4fa4-b69a-76af9db0bd41" providerId="ADAL" clId="{1A31BC7A-B8F8-4468-ADF2-DD01E8790E0E}" dt="2024-05-31T02:02:19.099" v="1008" actId="2696"/>
        <pc:sldMkLst>
          <pc:docMk/>
          <pc:sldMk cId="3822448568" sldId="285"/>
        </pc:sldMkLst>
      </pc:sldChg>
      <pc:sldChg chg="add">
        <pc:chgData name="Pablo Zoroquiain Vélez" userId="2054f0d2-f539-4fa4-b69a-76af9db0bd41" providerId="ADAL" clId="{1A31BC7A-B8F8-4468-ADF2-DD01E8790E0E}" dt="2024-05-31T02:02:22.400" v="1009"/>
        <pc:sldMkLst>
          <pc:docMk/>
          <pc:sldMk cId="3822448568" sldId="285"/>
        </pc:sldMkLst>
      </pc:sldChg>
      <pc:sldChg chg="del">
        <pc:chgData name="Pablo Zoroquiain Vélez" userId="2054f0d2-f539-4fa4-b69a-76af9db0bd41" providerId="ADAL" clId="{1A31BC7A-B8F8-4468-ADF2-DD01E8790E0E}" dt="2024-05-31T02:02:19.099" v="1008" actId="2696"/>
        <pc:sldMkLst>
          <pc:docMk/>
          <pc:sldMk cId="456910825" sldId="287"/>
        </pc:sldMkLst>
      </pc:sldChg>
      <pc:sldChg chg="add">
        <pc:chgData name="Pablo Zoroquiain Vélez" userId="2054f0d2-f539-4fa4-b69a-76af9db0bd41" providerId="ADAL" clId="{1A31BC7A-B8F8-4468-ADF2-DD01E8790E0E}" dt="2024-05-31T02:02:22.400" v="1009"/>
        <pc:sldMkLst>
          <pc:docMk/>
          <pc:sldMk cId="456910825" sldId="287"/>
        </pc:sldMkLst>
      </pc:sldChg>
      <pc:sldChg chg="add">
        <pc:chgData name="Pablo Zoroquiain Vélez" userId="2054f0d2-f539-4fa4-b69a-76af9db0bd41" providerId="ADAL" clId="{1A31BC7A-B8F8-4468-ADF2-DD01E8790E0E}" dt="2024-05-31T02:02:22.400" v="1009"/>
        <pc:sldMkLst>
          <pc:docMk/>
          <pc:sldMk cId="2768062087" sldId="288"/>
        </pc:sldMkLst>
      </pc:sldChg>
      <pc:sldChg chg="del">
        <pc:chgData name="Pablo Zoroquiain Vélez" userId="2054f0d2-f539-4fa4-b69a-76af9db0bd41" providerId="ADAL" clId="{1A31BC7A-B8F8-4468-ADF2-DD01E8790E0E}" dt="2024-05-31T02:02:19.099" v="1008" actId="2696"/>
        <pc:sldMkLst>
          <pc:docMk/>
          <pc:sldMk cId="2768062087" sldId="288"/>
        </pc:sldMkLst>
      </pc:sldChg>
      <pc:sldChg chg="del">
        <pc:chgData name="Pablo Zoroquiain Vélez" userId="2054f0d2-f539-4fa4-b69a-76af9db0bd41" providerId="ADAL" clId="{1A31BC7A-B8F8-4468-ADF2-DD01E8790E0E}" dt="2024-05-31T02:02:19.099" v="1008" actId="2696"/>
        <pc:sldMkLst>
          <pc:docMk/>
          <pc:sldMk cId="2005001808" sldId="289"/>
        </pc:sldMkLst>
      </pc:sldChg>
      <pc:sldChg chg="add">
        <pc:chgData name="Pablo Zoroquiain Vélez" userId="2054f0d2-f539-4fa4-b69a-76af9db0bd41" providerId="ADAL" clId="{1A31BC7A-B8F8-4468-ADF2-DD01E8790E0E}" dt="2024-05-31T02:02:22.400" v="1009"/>
        <pc:sldMkLst>
          <pc:docMk/>
          <pc:sldMk cId="2005001808" sldId="289"/>
        </pc:sldMkLst>
      </pc:sldChg>
      <pc:sldChg chg="del">
        <pc:chgData name="Pablo Zoroquiain Vélez" userId="2054f0d2-f539-4fa4-b69a-76af9db0bd41" providerId="ADAL" clId="{1A31BC7A-B8F8-4468-ADF2-DD01E8790E0E}" dt="2024-05-31T02:01:38.624" v="1004" actId="47"/>
        <pc:sldMkLst>
          <pc:docMk/>
          <pc:sldMk cId="0" sldId="291"/>
        </pc:sldMkLst>
      </pc:sldChg>
      <pc:sldChg chg="del">
        <pc:chgData name="Pablo Zoroquiain Vélez" userId="2054f0d2-f539-4fa4-b69a-76af9db0bd41" providerId="ADAL" clId="{1A31BC7A-B8F8-4468-ADF2-DD01E8790E0E}" dt="2024-05-31T02:01:40.902" v="1005" actId="47"/>
        <pc:sldMkLst>
          <pc:docMk/>
          <pc:sldMk cId="0" sldId="292"/>
        </pc:sldMkLst>
      </pc:sldChg>
      <pc:sldChg chg="modSp mod">
        <pc:chgData name="Pablo Zoroquiain Vélez" userId="2054f0d2-f539-4fa4-b69a-76af9db0bd41" providerId="ADAL" clId="{1A31BC7A-B8F8-4468-ADF2-DD01E8790E0E}" dt="2024-05-30T21:32:15.667" v="680" actId="20577"/>
        <pc:sldMkLst>
          <pc:docMk/>
          <pc:sldMk cId="0" sldId="298"/>
        </pc:sldMkLst>
        <pc:spChg chg="mod">
          <ac:chgData name="Pablo Zoroquiain Vélez" userId="2054f0d2-f539-4fa4-b69a-76af9db0bd41" providerId="ADAL" clId="{1A31BC7A-B8F8-4468-ADF2-DD01E8790E0E}" dt="2024-05-30T19:00:40.954" v="24" actId="20577"/>
          <ac:spMkLst>
            <pc:docMk/>
            <pc:sldMk cId="0" sldId="298"/>
            <ac:spMk id="344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21:32:15.667" v="680" actId="20577"/>
          <ac:spMkLst>
            <pc:docMk/>
            <pc:sldMk cId="0" sldId="298"/>
            <ac:spMk id="345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19:01:52.406" v="72" actId="20577"/>
        <pc:sldMkLst>
          <pc:docMk/>
          <pc:sldMk cId="0" sldId="301"/>
        </pc:sldMkLst>
        <pc:spChg chg="mod">
          <ac:chgData name="Pablo Zoroquiain Vélez" userId="2054f0d2-f539-4fa4-b69a-76af9db0bd41" providerId="ADAL" clId="{1A31BC7A-B8F8-4468-ADF2-DD01E8790E0E}" dt="2024-05-30T19:01:52.406" v="72" actId="20577"/>
          <ac:spMkLst>
            <pc:docMk/>
            <pc:sldMk cId="0" sldId="301"/>
            <ac:spMk id="368" creationId="{00000000-0000-0000-0000-000000000000}"/>
          </ac:spMkLst>
        </pc:spChg>
      </pc:sldChg>
      <pc:sldChg chg="del">
        <pc:chgData name="Pablo Zoroquiain Vélez" userId="2054f0d2-f539-4fa4-b69a-76af9db0bd41" providerId="ADAL" clId="{1A31BC7A-B8F8-4468-ADF2-DD01E8790E0E}" dt="2024-05-30T19:02:02.554" v="73" actId="47"/>
        <pc:sldMkLst>
          <pc:docMk/>
          <pc:sldMk cId="0" sldId="302"/>
        </pc:sldMkLst>
      </pc:sldChg>
      <pc:sldChg chg="modSp mod">
        <pc:chgData name="Pablo Zoroquiain Vélez" userId="2054f0d2-f539-4fa4-b69a-76af9db0bd41" providerId="ADAL" clId="{1A31BC7A-B8F8-4468-ADF2-DD01E8790E0E}" dt="2024-05-30T21:33:47.072" v="682" actId="20577"/>
        <pc:sldMkLst>
          <pc:docMk/>
          <pc:sldMk cId="0" sldId="304"/>
        </pc:sldMkLst>
        <pc:spChg chg="mod">
          <ac:chgData name="Pablo Zoroquiain Vélez" userId="2054f0d2-f539-4fa4-b69a-76af9db0bd41" providerId="ADAL" clId="{1A31BC7A-B8F8-4468-ADF2-DD01E8790E0E}" dt="2024-05-30T21:33:47.072" v="682" actId="20577"/>
          <ac:spMkLst>
            <pc:docMk/>
            <pc:sldMk cId="0" sldId="304"/>
            <ac:spMk id="396" creationId="{00000000-0000-0000-0000-000000000000}"/>
          </ac:spMkLst>
        </pc:spChg>
      </pc:sldChg>
      <pc:sldChg chg="addSp modSp mod ord">
        <pc:chgData name="Pablo Zoroquiain Vélez" userId="2054f0d2-f539-4fa4-b69a-76af9db0bd41" providerId="ADAL" clId="{1A31BC7A-B8F8-4468-ADF2-DD01E8790E0E}" dt="2024-05-30T21:33:51.977" v="684"/>
        <pc:sldMkLst>
          <pc:docMk/>
          <pc:sldMk cId="0" sldId="306"/>
        </pc:sldMkLst>
        <pc:spChg chg="mod">
          <ac:chgData name="Pablo Zoroquiain Vélez" userId="2054f0d2-f539-4fa4-b69a-76af9db0bd41" providerId="ADAL" clId="{1A31BC7A-B8F8-4468-ADF2-DD01E8790E0E}" dt="2024-05-30T19:02:18.609" v="78" actId="20577"/>
          <ac:spMkLst>
            <pc:docMk/>
            <pc:sldMk cId="0" sldId="306"/>
            <ac:spMk id="407" creationId="{00000000-0000-0000-0000-000000000000}"/>
          </ac:spMkLst>
        </pc:spChg>
        <pc:spChg chg="mod">
          <ac:chgData name="Pablo Zoroquiain Vélez" userId="2054f0d2-f539-4fa4-b69a-76af9db0bd41" providerId="ADAL" clId="{1A31BC7A-B8F8-4468-ADF2-DD01E8790E0E}" dt="2024-05-30T19:02:44.671" v="137" actId="20577"/>
          <ac:spMkLst>
            <pc:docMk/>
            <pc:sldMk cId="0" sldId="306"/>
            <ac:spMk id="408" creationId="{00000000-0000-0000-0000-000000000000}"/>
          </ac:spMkLst>
        </pc:spChg>
        <pc:picChg chg="add mod">
          <ac:chgData name="Pablo Zoroquiain Vélez" userId="2054f0d2-f539-4fa4-b69a-76af9db0bd41" providerId="ADAL" clId="{1A31BC7A-B8F8-4468-ADF2-DD01E8790E0E}" dt="2024-05-30T19:04:35.429" v="139" actId="1076"/>
          <ac:picMkLst>
            <pc:docMk/>
            <pc:sldMk cId="0" sldId="306"/>
            <ac:picMk id="3" creationId="{670AFDC3-704F-AE7F-1F59-FB0152ED1D85}"/>
          </ac:picMkLst>
        </pc:picChg>
      </pc:sldChg>
      <pc:sldChg chg="modSp mod">
        <pc:chgData name="Pablo Zoroquiain Vélez" userId="2054f0d2-f539-4fa4-b69a-76af9db0bd41" providerId="ADAL" clId="{1A31BC7A-B8F8-4468-ADF2-DD01E8790E0E}" dt="2024-05-30T19:05:45.503" v="145" actId="20577"/>
        <pc:sldMkLst>
          <pc:docMk/>
          <pc:sldMk cId="0" sldId="311"/>
        </pc:sldMkLst>
        <pc:spChg chg="mod">
          <ac:chgData name="Pablo Zoroquiain Vélez" userId="2054f0d2-f539-4fa4-b69a-76af9db0bd41" providerId="ADAL" clId="{1A31BC7A-B8F8-4468-ADF2-DD01E8790E0E}" dt="2024-05-30T19:05:45.503" v="145" actId="20577"/>
          <ac:spMkLst>
            <pc:docMk/>
            <pc:sldMk cId="0" sldId="311"/>
            <ac:spMk id="446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21:40:15.803" v="965" actId="20577"/>
        <pc:sldMkLst>
          <pc:docMk/>
          <pc:sldMk cId="0" sldId="316"/>
        </pc:sldMkLst>
        <pc:spChg chg="mod">
          <ac:chgData name="Pablo Zoroquiain Vélez" userId="2054f0d2-f539-4fa4-b69a-76af9db0bd41" providerId="ADAL" clId="{1A31BC7A-B8F8-4468-ADF2-DD01E8790E0E}" dt="2024-05-30T21:40:15.803" v="965" actId="20577"/>
          <ac:spMkLst>
            <pc:docMk/>
            <pc:sldMk cId="0" sldId="316"/>
            <ac:spMk id="482" creationId="{00000000-0000-0000-0000-000000000000}"/>
          </ac:spMkLst>
        </pc:spChg>
      </pc:sldChg>
      <pc:sldChg chg="modSp mod">
        <pc:chgData name="Pablo Zoroquiain Vélez" userId="2054f0d2-f539-4fa4-b69a-76af9db0bd41" providerId="ADAL" clId="{1A31BC7A-B8F8-4468-ADF2-DD01E8790E0E}" dt="2024-05-30T19:23:46.947" v="319" actId="403"/>
        <pc:sldMkLst>
          <pc:docMk/>
          <pc:sldMk cId="0" sldId="319"/>
        </pc:sldMkLst>
        <pc:spChg chg="mod">
          <ac:chgData name="Pablo Zoroquiain Vélez" userId="2054f0d2-f539-4fa4-b69a-76af9db0bd41" providerId="ADAL" clId="{1A31BC7A-B8F8-4468-ADF2-DD01E8790E0E}" dt="2024-05-30T19:23:46.947" v="319" actId="403"/>
          <ac:spMkLst>
            <pc:docMk/>
            <pc:sldMk cId="0" sldId="319"/>
            <ac:spMk id="504" creationId="{00000000-0000-0000-0000-000000000000}"/>
          </ac:spMkLst>
        </pc:spChg>
      </pc:sldChg>
      <pc:sldChg chg="addSp modSp new mod ord">
        <pc:chgData name="Pablo Zoroquiain Vélez" userId="2054f0d2-f539-4fa4-b69a-76af9db0bd41" providerId="ADAL" clId="{1A31BC7A-B8F8-4468-ADF2-DD01E8790E0E}" dt="2024-05-31T01:54:50.075" v="1003"/>
        <pc:sldMkLst>
          <pc:docMk/>
          <pc:sldMk cId="899800965" sldId="321"/>
        </pc:sldMkLst>
        <pc:picChg chg="add mod">
          <ac:chgData name="Pablo Zoroquiain Vélez" userId="2054f0d2-f539-4fa4-b69a-76af9db0bd41" providerId="ADAL" clId="{1A31BC7A-B8F8-4468-ADF2-DD01E8790E0E}" dt="2024-05-31T01:49:46.950" v="983" actId="14100"/>
          <ac:picMkLst>
            <pc:docMk/>
            <pc:sldMk cId="899800965" sldId="321"/>
            <ac:picMk id="5" creationId="{32092AE5-14E2-A979-ADE8-94BF23AA3D17}"/>
          </ac:picMkLst>
        </pc:picChg>
        <pc:picChg chg="add mod modCrop">
          <ac:chgData name="Pablo Zoroquiain Vélez" userId="2054f0d2-f539-4fa4-b69a-76af9db0bd41" providerId="ADAL" clId="{1A31BC7A-B8F8-4468-ADF2-DD01E8790E0E}" dt="2024-05-31T01:53:56.602" v="997" actId="1076"/>
          <ac:picMkLst>
            <pc:docMk/>
            <pc:sldMk cId="899800965" sldId="321"/>
            <ac:picMk id="7" creationId="{6421F732-ED8D-F96C-5995-E92323E02A7D}"/>
          </ac:picMkLst>
        </pc:picChg>
        <pc:picChg chg="add mod modCrop">
          <ac:chgData name="Pablo Zoroquiain Vélez" userId="2054f0d2-f539-4fa4-b69a-76af9db0bd41" providerId="ADAL" clId="{1A31BC7A-B8F8-4468-ADF2-DD01E8790E0E}" dt="2024-05-31T01:54:19.543" v="1001" actId="14100"/>
          <ac:picMkLst>
            <pc:docMk/>
            <pc:sldMk cId="899800965" sldId="321"/>
            <ac:picMk id="9" creationId="{C01BCF41-92BB-7B24-DAA7-8C87C8F598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f168849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" name="Google Shape;80;g2cf168849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cf16884909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g2cf16884909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cf1688490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2cf1688490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cf1688490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g2cf1688490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f16884909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2cf16884909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cf16884909_0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7" name="Google Shape;187;g2cf16884909_0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f1688490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6" name="Google Shape;196;g2cf1688490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cf16884909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2" name="Google Shape;202;g2cf16884909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f16884909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9" name="Google Shape;209;g2cf16884909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f16884909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4" name="Google Shape;214;g2cf16884909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cf16884909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9" name="Google Shape;219;g2cf16884909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f1688490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g2cf1688490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cf16884909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4" name="Google Shape;224;g2cf16884909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cf16884909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9" name="Google Shape;229;g2cf16884909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cf16884909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2cf16884909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f16884909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9" name="Google Shape;239;g2cf16884909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cf16884909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g2cf16884909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cf16884909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4" name="Google Shape;254;g2cf16884909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cf16884909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1" name="Google Shape;261;g2cf16884909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cf16884909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2" name="Google Shape;302;g2cf16884909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f16884909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g2cf16884909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cf1688490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7" name="Google Shape;277;g2cf1688490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9492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f16884909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" name="Google Shape;106;g2cf16884909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cf16884909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7" name="Google Shape;287;g2cf16884909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8227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cf16884909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2" name="Google Shape;292;g2cf16884909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8927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cf16884909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2cf16884909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76668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f16884909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7" name="Google Shape;317;g2cf16884909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cf16884909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2" name="Google Shape;322;g2cf1688490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f16884909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7" name="Google Shape;327;g2cf16884909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f16884909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2" name="Google Shape;332;g2cf16884909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f16884909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7" name="Google Shape;337;g2cf16884909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cf16884909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2" name="Google Shape;342;g2cf16884909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2cf16884909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g2cf1688490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cf16884909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g2cf16884909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cf16884909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2cf16884909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f16884909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5" name="Google Shape;365;g2cf16884909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f16884909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g2cf16884909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cf16884909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2cf16884909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cf16884909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g2cf16884909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f16884909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cf16884909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cf16884909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2cf16884909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cf1688490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g2cf1688490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cf1688490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g2cf1688490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9" name="Google Shape;429;g2cf16884909_0_27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cf16884909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2cf16884909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cf16884909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" name="Google Shape;126;g2cf16884909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cf16884909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cf16884909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cf16884909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g2cf16884909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cf16884909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g2cf16884909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0955137c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e0955137c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e0955137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2e0955137c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cf16884909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2cf16884909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cf16884909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g2cf16884909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cf16884909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g2cf16884909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f16884909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1" name="Google Shape;501;g2cf16884909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f16884909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7" name="Google Shape;507;g2cf16884909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cf16884909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g2cf16884909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e13c5b24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2e13c5b24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f16884909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2cf16884909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f16884909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2cf16884909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SECTION_HEADER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 descr="http://sirve.cl/wp-content/uploads/2010/12/Clinica-San-Carlos-de-Apoquind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131590"/>
            <a:ext cx="3810000" cy="252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 descr="salud-uc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31590"/>
            <a:ext cx="5190829" cy="1853868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/>
          <p:nvPr/>
        </p:nvSpPr>
        <p:spPr>
          <a:xfrm>
            <a:off x="1126334" y="2974183"/>
            <a:ext cx="6885600" cy="1483500"/>
          </a:xfrm>
          <a:prstGeom prst="rect">
            <a:avLst/>
          </a:prstGeom>
          <a:solidFill>
            <a:srgbClr val="091530"/>
          </a:solidFill>
          <a:ln w="38100" cap="flat" cmpd="sng">
            <a:solidFill>
              <a:srgbClr val="1F38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7"/>
          <p:cNvSpPr/>
          <p:nvPr/>
        </p:nvSpPr>
        <p:spPr>
          <a:xfrm>
            <a:off x="1313984" y="3789398"/>
            <a:ext cx="6208500" cy="1272000"/>
          </a:xfrm>
          <a:prstGeom prst="rect">
            <a:avLst/>
          </a:prstGeom>
          <a:solidFill>
            <a:srgbClr val="2F5496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Dr. Pablo Zoroquiain PhD.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Patologista e citopatologista ocular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Departamento de Patologia, Faculdade de Medicina,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Pontifícia Universidade Católica do Chile.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148975" y="2985458"/>
            <a:ext cx="6842400" cy="8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CL" sz="2400" b="1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lesões</a:t>
            </a:r>
            <a:r>
              <a:rPr lang="es-CL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400" b="1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epiteliais</a:t>
            </a:r>
            <a:r>
              <a:rPr lang="es-CL" sz="2400" b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CL" sz="2400" b="1" dirty="0" err="1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conjuntivais</a:t>
            </a:r>
            <a:endParaRPr sz="2400" b="1" i="0" u="none" strike="noStrike" cap="none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7" descr="http://www.fauna-australis.puc.cl/wp-content/archivos/2010/05/Logo-UC-Colores_05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513" y="0"/>
            <a:ext cx="969462" cy="1275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7" descr="D:\power point\2nd presentation\1 copy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28" descr="D:\power point\2nd presentation\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0"/>
            <a:ext cx="68580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 descr="Papiloma pediculado"/>
          <p:cNvPicPr preferRelativeResize="0"/>
          <p:nvPr/>
        </p:nvPicPr>
        <p:blipFill rotWithShape="1">
          <a:blip r:embed="rId3">
            <a:alphaModFix/>
          </a:blip>
          <a:srcRect r="30862"/>
          <a:stretch/>
        </p:blipFill>
        <p:spPr>
          <a:xfrm>
            <a:off x="1097280" y="76200"/>
            <a:ext cx="6321828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0" descr="Papiloma pediculado mayo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Differential diagnosis</a:t>
            </a:r>
            <a:endParaRPr/>
          </a:p>
        </p:txBody>
      </p:sp>
      <p:sp>
        <p:nvSpPr>
          <p:cNvPr id="190" name="Google Shape;190;p3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 dirty="0"/>
              <a:t>Benign</a:t>
            </a:r>
            <a:endParaRPr dirty="0"/>
          </a:p>
        </p:txBody>
      </p:sp>
      <p:sp>
        <p:nvSpPr>
          <p:cNvPr id="191" name="Google Shape;191;p3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 dirty="0">
                <a:solidFill>
                  <a:srgbClr val="FF0000"/>
                </a:solidFill>
              </a:rPr>
              <a:t>Pterygum/pinguecula</a:t>
            </a:r>
            <a:endParaRPr dirty="0"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 dirty="0">
                <a:solidFill>
                  <a:srgbClr val="FF0000"/>
                </a:solidFill>
              </a:rPr>
              <a:t>Squamous papilloma</a:t>
            </a:r>
            <a:endParaRPr dirty="0"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Xerosis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Upper limbic keratoconjunctivitis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Keratoconjunctivitis sicca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Points of Bitot: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Deficiency of vitamin A</a:t>
            </a:r>
            <a:endParaRPr dirty="0"/>
          </a:p>
        </p:txBody>
      </p:sp>
      <p:sp>
        <p:nvSpPr>
          <p:cNvPr id="192" name="Google Shape;192;p3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Dysplastic/malignant</a:t>
            </a:r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</a:pPr>
            <a:r>
              <a:rPr lang="es" dirty="0">
                <a:solidFill>
                  <a:schemeClr val="tx1"/>
                </a:solidFill>
              </a:rPr>
              <a:t>Conjunctival intraepithelial neoplasia</a:t>
            </a:r>
            <a:endParaRPr dirty="0">
              <a:solidFill>
                <a:schemeClr val="tx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Squamous carcinoma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Adenosquamous carcinoma (Mucoepidermoid carcinoma)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Lymphoma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Fibrohistiocytic lesions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Conjunctival squamous intraepithelial neoplasia</a:t>
            </a:r>
            <a:endParaRPr/>
          </a:p>
        </p:txBody>
      </p:sp>
      <p:sp>
        <p:nvSpPr>
          <p:cNvPr id="199" name="Google Shape;199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More frequent conjunctival tumors</a:t>
            </a:r>
            <a:endParaRPr sz="24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17 - 20 cases per million / year</a:t>
            </a:r>
            <a:endParaRPr sz="24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Association with UV, immunosuppression, or autoimmunity.</a:t>
            </a:r>
            <a:endParaRPr sz="2400" dirty="0"/>
          </a:p>
          <a:p>
            <a:pPr marL="635000" lvl="1" indent="-171450">
              <a:spcBef>
                <a:spcPts val="800"/>
              </a:spcBef>
              <a:buSzPts val="2100"/>
            </a:pPr>
            <a:r>
              <a:rPr lang="es" sz="2000" dirty="0"/>
              <a:t> testing in patients under 40 years of age?.</a:t>
            </a:r>
            <a:endParaRPr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l="4333"/>
          <a:stretch/>
        </p:blipFill>
        <p:spPr>
          <a:xfrm>
            <a:off x="1137807" y="273843"/>
            <a:ext cx="6709929" cy="4753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4" descr="CIN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197" y="0"/>
            <a:ext cx="75176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E3111CE-5465-49D6-FDD8-983A530F1D37}"/>
              </a:ext>
            </a:extLst>
          </p:cNvPr>
          <p:cNvSpPr txBox="1"/>
          <p:nvPr/>
        </p:nvSpPr>
        <p:spPr>
          <a:xfrm>
            <a:off x="6903720" y="4196238"/>
            <a:ext cx="1427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</a:t>
            </a:r>
            <a:endParaRPr lang="es-CL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5" descr="nie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B3884A9-6E57-7CA3-EFD4-9D8685505177}"/>
              </a:ext>
            </a:extLst>
          </p:cNvPr>
          <p:cNvSpPr txBox="1"/>
          <p:nvPr/>
        </p:nvSpPr>
        <p:spPr>
          <a:xfrm>
            <a:off x="6903720" y="4196238"/>
            <a:ext cx="1427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</a:t>
            </a:r>
            <a:endParaRPr lang="es-CL" sz="3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6" descr="cin 2 HIV vp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3197" y="0"/>
            <a:ext cx="751760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1AE609F-4023-724F-6A5A-383EBBC7FC50}"/>
              </a:ext>
            </a:extLst>
          </p:cNvPr>
          <p:cNvSpPr txBox="1"/>
          <p:nvPr/>
        </p:nvSpPr>
        <p:spPr>
          <a:xfrm>
            <a:off x="6903720" y="4196238"/>
            <a:ext cx="14270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II</a:t>
            </a:r>
            <a:endParaRPr lang="es-CL" sz="3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Differential diagnosis of leucocoria</a:t>
            </a:r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Benign</a:t>
            </a:r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Pterygium/pinguecula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Squamous papilloma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Xerosis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Upper limbic keratoconjunctivitis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Keratoconjunctivitis sicca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Points of Bitot: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Deficiency of vitamin A</a:t>
            </a:r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 dirty="0"/>
              <a:t>Premalignant/malignant</a:t>
            </a:r>
            <a:endParaRPr dirty="0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Conjunctival intraepithelial neoplasia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Squamous cell carcinoma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Adenosquamous cell carcinoma (Mucoepidermoid carcinoma)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Lymphoma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Fibrohistiocytic lesions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7" descr="ni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2659039-24B7-D305-C388-46C938C43114}"/>
              </a:ext>
            </a:extLst>
          </p:cNvPr>
          <p:cNvSpPr txBox="1"/>
          <p:nvPr/>
        </p:nvSpPr>
        <p:spPr>
          <a:xfrm>
            <a:off x="6903720" y="4196238"/>
            <a:ext cx="16597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III</a:t>
            </a:r>
            <a:endParaRPr lang="es-CL" sz="36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 descr="NIE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C250AF4-5005-9B09-85F0-4559F7DAAA08}"/>
              </a:ext>
            </a:extLst>
          </p:cNvPr>
          <p:cNvSpPr txBox="1"/>
          <p:nvPr/>
        </p:nvSpPr>
        <p:spPr>
          <a:xfrm>
            <a:off x="6903720" y="4196238"/>
            <a:ext cx="17830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III</a:t>
            </a:r>
            <a:endParaRPr lang="es-CL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 descr="ni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B4A222-1E26-D782-2F4E-12917A87CDFA}"/>
              </a:ext>
            </a:extLst>
          </p:cNvPr>
          <p:cNvSpPr txBox="1"/>
          <p:nvPr/>
        </p:nvSpPr>
        <p:spPr>
          <a:xfrm>
            <a:off x="6903720" y="4196238"/>
            <a:ext cx="17758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MX" sz="3600" dirty="0"/>
              <a:t>CIN III</a:t>
            </a:r>
            <a:endParaRPr lang="es-CL" sz="3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Predictive factors of recurrence/progresion</a:t>
            </a:r>
            <a:endParaRPr dirty="0"/>
          </a:p>
        </p:txBody>
      </p:sp>
      <p:sp>
        <p:nvSpPr>
          <p:cNvPr id="242" name="Google Shape;242;p4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2100"/>
            </a:pPr>
            <a:r>
              <a:rPr lang="es" dirty="0"/>
              <a:t>Grade of differentiation.</a:t>
            </a:r>
            <a:endParaRPr dirty="0"/>
          </a:p>
          <a:p>
            <a:pPr>
              <a:buSzPts val="2100"/>
            </a:pPr>
            <a:r>
              <a:rPr lang="es" dirty="0"/>
              <a:t>Surgical margins.</a:t>
            </a:r>
            <a:endParaRPr dirty="0"/>
          </a:p>
          <a:p>
            <a:pPr>
              <a:buSzPts val="2100"/>
            </a:pPr>
            <a:r>
              <a:rPr lang="es" dirty="0"/>
              <a:t>Size (pTNM).</a:t>
            </a:r>
            <a:endParaRPr dirty="0"/>
          </a:p>
          <a:p>
            <a:pPr>
              <a:buSzPts val="2100"/>
            </a:pPr>
            <a:r>
              <a:rPr lang="es" dirty="0"/>
              <a:t>Local chemotherapy?</a:t>
            </a:r>
          </a:p>
          <a:p>
            <a:pPr lvl="1">
              <a:buSzPts val="2100"/>
            </a:pPr>
            <a:r>
              <a:rPr lang="es" dirty="0"/>
              <a:t>MMC, 5FU, INF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C28AA-CBCE-733F-30EA-74612FB5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4CE61B-6242-648E-318E-E826F51A64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092AE5-14E2-A979-ADE8-94BF23AA3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8" y="1586364"/>
            <a:ext cx="5312362" cy="35571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21F732-ED8D-F96C-5995-E92323E02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60"/>
          <a:stretch/>
        </p:blipFill>
        <p:spPr>
          <a:xfrm>
            <a:off x="91939" y="179196"/>
            <a:ext cx="5382245" cy="12985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01BCF41-92BB-7B24-DAA7-8C87C8F598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842" b="70124"/>
          <a:stretch/>
        </p:blipFill>
        <p:spPr>
          <a:xfrm>
            <a:off x="5474183" y="27425"/>
            <a:ext cx="3544295" cy="9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00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Differential diagnosis</a:t>
            </a:r>
            <a:endParaRPr/>
          </a:p>
        </p:txBody>
      </p:sp>
      <p:sp>
        <p:nvSpPr>
          <p:cNvPr id="248" name="Google Shape;248;p4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Benignas</a:t>
            </a:r>
            <a:endParaRPr/>
          </a:p>
        </p:txBody>
      </p:sp>
      <p:sp>
        <p:nvSpPr>
          <p:cNvPr id="249" name="Google Shape;249;p4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>
                <a:solidFill>
                  <a:srgbClr val="FF0000"/>
                </a:solidFill>
              </a:rPr>
              <a:t>Pterigion/pinguecula</a:t>
            </a:r>
            <a:endParaRPr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>
                <a:solidFill>
                  <a:srgbClr val="FF0000"/>
                </a:solidFill>
              </a:rPr>
              <a:t>Squamous papilloma</a:t>
            </a:r>
            <a:endParaRPr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Xerosis</a:t>
            </a:r>
            <a:endParaRPr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Upper limbic keratoconjunctivitis</a:t>
            </a:r>
            <a:endParaRPr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Keratoconjunctivitis sicca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Points of Bitot:</a:t>
            </a:r>
            <a:endParaRPr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Deficiency of vitamin A</a:t>
            </a:r>
            <a:endParaRPr/>
          </a:p>
        </p:txBody>
      </p:sp>
      <p:sp>
        <p:nvSpPr>
          <p:cNvPr id="250" name="Google Shape;250;p4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Dysplastic/malignant</a:t>
            </a:r>
            <a:endParaRPr/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</a:pPr>
            <a:r>
              <a:rPr lang="es" dirty="0">
                <a:solidFill>
                  <a:srgbClr val="FF0000"/>
                </a:solidFill>
              </a:rPr>
              <a:t>Conjunctival intraepithelial neoplasia</a:t>
            </a:r>
            <a:endParaRPr dirty="0">
              <a:solidFill>
                <a:srgbClr val="FF0000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Char char="•"/>
            </a:pPr>
            <a:r>
              <a:rPr lang="es" dirty="0">
                <a:solidFill>
                  <a:schemeClr val="tx1"/>
                </a:solidFill>
              </a:rPr>
              <a:t>Squamous carcinoma</a:t>
            </a:r>
            <a:endParaRPr dirty="0">
              <a:solidFill>
                <a:schemeClr val="tx1"/>
              </a:solidFill>
            </a:endParaRPr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Adenosquamous carcinoma (Mucoepidermoid carcinoma)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Lymphoma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Fibrohistiocytic lesions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2"/>
          <p:cNvSpPr txBox="1">
            <a:spLocks noGrp="1"/>
          </p:cNvSpPr>
          <p:nvPr>
            <p:ph type="title"/>
          </p:nvPr>
        </p:nvSpPr>
        <p:spPr>
          <a:xfrm>
            <a:off x="479175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Squamous cell carcinoma</a:t>
            </a:r>
            <a:endParaRPr/>
          </a:p>
        </p:txBody>
      </p:sp>
      <p:sp>
        <p:nvSpPr>
          <p:cNvPr id="257" name="Google Shape;257;p4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Incidence 0,18 per 100.000</a:t>
            </a:r>
            <a:endParaRPr/>
          </a:p>
        </p:txBody>
      </p:sp>
      <p:pic>
        <p:nvPicPr>
          <p:cNvPr id="258" name="Google Shape;25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174" y="1830361"/>
            <a:ext cx="7886700" cy="32008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Etiology and localization</a:t>
            </a:r>
            <a:endParaRPr/>
          </a:p>
        </p:txBody>
      </p:sp>
      <p:sp>
        <p:nvSpPr>
          <p:cNvPr id="264" name="Google Shape;264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UV radiation (dose response)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HPV (controversial)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Corneal limbus.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51" descr="D:\power point\2nd presentation\3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3945" y="0"/>
            <a:ext cx="692705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7" descr="in situ minimanet in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Differential diagnosis of leucocoria</a:t>
            </a:r>
            <a:endParaRPr dirty="0"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Benign</a:t>
            </a:r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Pterygium/pinguecula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Squamous papilloma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Xerosis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Upper limbic keratoconjunctivitis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Keratoconjunctivitis sicca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Points of Bitot: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Deficiency of vitamin A</a:t>
            </a:r>
            <a:endParaRPr dirty="0"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Premalignant/malignant</a:t>
            </a:r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Conjunctival intraepithelial neoplasia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Squamous cell carcinoma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Adenosquamous cell carcinoma (Mucoepidermoid carcinoma)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Lymphoma</a:t>
            </a:r>
            <a:endParaRPr dirty="0"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 dirty="0"/>
              <a:t>Fibrohistiocytic lesions</a:t>
            </a:r>
            <a:endParaRPr dirty="0"/>
          </a:p>
        </p:txBody>
      </p:sp>
      <p:sp>
        <p:nvSpPr>
          <p:cNvPr id="113" name="Google Shape;113;p20"/>
          <p:cNvSpPr/>
          <p:nvPr/>
        </p:nvSpPr>
        <p:spPr>
          <a:xfrm>
            <a:off x="598250" y="1878800"/>
            <a:ext cx="3411000" cy="52503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0"/>
          <p:cNvSpPr/>
          <p:nvPr/>
        </p:nvSpPr>
        <p:spPr>
          <a:xfrm>
            <a:off x="4572000" y="1919099"/>
            <a:ext cx="4185600" cy="833527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46" descr="papiloma sesi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4485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48" descr="in situ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91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9" descr="minimanete inv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80620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0" descr="minimanete inv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5001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54" descr="escamoso bien dif"/>
          <p:cNvPicPr preferRelativeResize="0"/>
          <p:nvPr/>
        </p:nvPicPr>
        <p:blipFill rotWithShape="1">
          <a:blip r:embed="rId3">
            <a:alphaModFix/>
          </a:blip>
          <a:srcRect t="1846" r="28760" b="-1846"/>
          <a:stretch/>
        </p:blipFill>
        <p:spPr>
          <a:xfrm>
            <a:off x="1240465" y="0"/>
            <a:ext cx="677648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5" descr="escamoso ulcera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6" descr="escamoso ulcerado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7" descr="escamoso ulcerado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58" descr="mitosis atípic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6200"/>
            <a:ext cx="9144002" cy="49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Ancilliary studies</a:t>
            </a:r>
            <a:endParaRPr dirty="0"/>
          </a:p>
        </p:txBody>
      </p:sp>
      <p:sp>
        <p:nvSpPr>
          <p:cNvPr id="345" name="Google Shape;345;p5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P40 for poorly differentiated cases 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Sebaceous cell carcinoma (Adipophilin, CK7)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Merkel (CK20+)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Melanoma (Triple melanoma (HMB45, MELAN A and tyrosinase) or SOX10)</a:t>
            </a:r>
            <a:endParaRPr dirty="0"/>
          </a:p>
          <a:p>
            <a:pPr marL="3429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Spindle cell carcinoma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Melanoma (Pan melanoma or SOX10)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Sarcomas (vimentin + (Desmin, H-Caldesmon, S100, EMA, CD10, BCL-2...))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Differential diagnosis of leucocoria</a:t>
            </a:r>
            <a:endParaRPr dirty="0"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Benign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 dirty="0">
                <a:solidFill>
                  <a:srgbClr val="FF0000"/>
                </a:solidFill>
              </a:rPr>
              <a:t>Pterygium/pinguecula</a:t>
            </a:r>
            <a:endParaRPr dirty="0"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Squamous papilloma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Xerosis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Upper limbic keratoconjunctivitis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Keratoconjunctivitis sicca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Points of Bitot: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Deficiency of vitamin A</a:t>
            </a:r>
            <a:endParaRPr dirty="0"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 dirty="0"/>
              <a:t>Premalignant/malignant</a:t>
            </a:r>
            <a:endParaRPr dirty="0"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Conjunctival intraepithelial neoplasia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Squamous carcinoma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Adenosquamous carcinoma (Mucoepidermoid carcinoma)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Lymphoma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Fibrohistiocytic lesions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52" y="1778385"/>
            <a:ext cx="4166288" cy="320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0"/>
          <p:cNvPicPr preferRelativeResize="0"/>
          <p:nvPr/>
        </p:nvPicPr>
        <p:blipFill rotWithShape="1">
          <a:blip r:embed="rId4">
            <a:alphaModFix/>
          </a:blip>
          <a:srcRect t="13073"/>
          <a:stretch/>
        </p:blipFill>
        <p:spPr>
          <a:xfrm>
            <a:off x="4355341" y="1810800"/>
            <a:ext cx="4656259" cy="32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700" y="69925"/>
            <a:ext cx="65341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3925" y="760573"/>
            <a:ext cx="3270150" cy="8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6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0" name="Google Shape;3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175" y="38945"/>
            <a:ext cx="4996800" cy="239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1575" y="1211875"/>
            <a:ext cx="4749210" cy="33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576" y="2571750"/>
            <a:ext cx="2911000" cy="230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Prognostic factors in conjunctival carcinoma</a:t>
            </a:r>
            <a:endParaRPr/>
          </a:p>
        </p:txBody>
      </p:sp>
      <p:sp>
        <p:nvSpPr>
          <p:cNvPr id="368" name="Google Shape;368;p62"/>
          <p:cNvSpPr txBox="1">
            <a:spLocks noGrp="1"/>
          </p:cNvSpPr>
          <p:nvPr>
            <p:ph type="body" idx="1"/>
          </p:nvPr>
        </p:nvSpPr>
        <p:spPr>
          <a:xfrm>
            <a:off x="457200" y="126551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Depth of stromal Infiltration.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Tumor size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Invasion of neighboring structures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Surgical margins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Vascular and perineural invasion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-CL" dirty="0"/>
              <a:t>N</a:t>
            </a:r>
            <a:r>
              <a:rPr lang="es" dirty="0"/>
              <a:t>odal involvement</a:t>
            </a: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Distant metastasis</a:t>
            </a:r>
            <a:endParaRPr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4"/>
          <p:cNvSpPr/>
          <p:nvPr/>
        </p:nvSpPr>
        <p:spPr>
          <a:xfrm>
            <a:off x="2288" y="0"/>
            <a:ext cx="9141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0" name="Google Shape;380;p64"/>
          <p:cNvGrpSpPr/>
          <p:nvPr/>
        </p:nvGrpSpPr>
        <p:grpSpPr>
          <a:xfrm>
            <a:off x="-2" y="-16"/>
            <a:ext cx="9141651" cy="5143396"/>
            <a:chOff x="651279" y="598259"/>
            <a:chExt cx="10889400" cy="5680800"/>
          </a:xfrm>
        </p:grpSpPr>
        <p:sp>
          <p:nvSpPr>
            <p:cNvPr id="381" name="Google Shape;381;p64"/>
            <p:cNvSpPr/>
            <p:nvPr/>
          </p:nvSpPr>
          <p:spPr>
            <a:xfrm>
              <a:off x="651279" y="598259"/>
              <a:ext cx="10889400" cy="56808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64"/>
            <p:cNvSpPr/>
            <p:nvPr/>
          </p:nvSpPr>
          <p:spPr>
            <a:xfrm>
              <a:off x="651279" y="598259"/>
              <a:ext cx="10889400" cy="5680800"/>
            </a:xfrm>
            <a:prstGeom prst="rect">
              <a:avLst/>
            </a:prstGeom>
            <a:solidFill>
              <a:schemeClr val="accent6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64"/>
          <p:cNvGrpSpPr/>
          <p:nvPr/>
        </p:nvGrpSpPr>
        <p:grpSpPr>
          <a:xfrm>
            <a:off x="1143" y="0"/>
            <a:ext cx="9141714" cy="5144351"/>
            <a:chOff x="0" y="0"/>
            <a:chExt cx="12188952" cy="6859135"/>
          </a:xfrm>
        </p:grpSpPr>
        <p:sp>
          <p:nvSpPr>
            <p:cNvPr id="384" name="Google Shape;384;p64"/>
            <p:cNvSpPr/>
            <p:nvPr/>
          </p:nvSpPr>
          <p:spPr>
            <a:xfrm>
              <a:off x="26122" y="6015669"/>
              <a:ext cx="2608073" cy="842670"/>
            </a:xfrm>
            <a:custGeom>
              <a:avLst/>
              <a:gdLst/>
              <a:ahLst/>
              <a:cxnLst/>
              <a:rect l="l" t="t" r="r" b="b"/>
              <a:pathLst>
                <a:path w="3180577" h="1033951" extrusionOk="0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64"/>
            <p:cNvSpPr/>
            <p:nvPr/>
          </p:nvSpPr>
          <p:spPr>
            <a:xfrm>
              <a:off x="655184" y="5798001"/>
              <a:ext cx="2486515" cy="1061134"/>
            </a:xfrm>
            <a:custGeom>
              <a:avLst/>
              <a:gdLst/>
              <a:ahLst/>
              <a:cxnLst/>
              <a:rect l="l" t="t" r="r" b="b"/>
              <a:pathLst>
                <a:path w="2449768" h="1050628" extrusionOk="0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lt1">
                <a:alpha val="2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64"/>
            <p:cNvSpPr/>
            <p:nvPr/>
          </p:nvSpPr>
          <p:spPr>
            <a:xfrm>
              <a:off x="3474720" y="0"/>
              <a:ext cx="6179082" cy="1780073"/>
            </a:xfrm>
            <a:custGeom>
              <a:avLst/>
              <a:gdLst/>
              <a:ahLst/>
              <a:cxnLst/>
              <a:rect l="l" t="t" r="r" b="b"/>
              <a:pathLst>
                <a:path w="6386648" h="1849426" extrusionOk="0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lt1">
                <a:alpha val="4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64"/>
            <p:cNvSpPr/>
            <p:nvPr/>
          </p:nvSpPr>
          <p:spPr>
            <a:xfrm>
              <a:off x="0" y="2390523"/>
              <a:ext cx="611491" cy="1422364"/>
            </a:xfrm>
            <a:custGeom>
              <a:avLst/>
              <a:gdLst/>
              <a:ahLst/>
              <a:cxnLst/>
              <a:rect l="l" t="t" r="r" b="b"/>
              <a:pathLst>
                <a:path w="611491" h="1429512" extrusionOk="0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64"/>
            <p:cNvSpPr/>
            <p:nvPr/>
          </p:nvSpPr>
          <p:spPr>
            <a:xfrm>
              <a:off x="3792772" y="0"/>
              <a:ext cx="2420311" cy="1345174"/>
            </a:xfrm>
            <a:custGeom>
              <a:avLst/>
              <a:gdLst/>
              <a:ahLst/>
              <a:cxnLst/>
              <a:rect l="l" t="t" r="r" b="b"/>
              <a:pathLst>
                <a:path w="3015964" h="1681468" extrusionOk="0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64"/>
            <p:cNvSpPr/>
            <p:nvPr/>
          </p:nvSpPr>
          <p:spPr>
            <a:xfrm>
              <a:off x="10946850" y="0"/>
              <a:ext cx="1242102" cy="2622511"/>
            </a:xfrm>
            <a:custGeom>
              <a:avLst/>
              <a:gdLst/>
              <a:ahLst/>
              <a:cxnLst/>
              <a:rect l="l" t="t" r="r" b="b"/>
              <a:pathLst>
                <a:path w="1242102" h="2635689" extrusionOk="0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lt1">
                <a:alpha val="98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64"/>
            <p:cNvSpPr/>
            <p:nvPr/>
          </p:nvSpPr>
          <p:spPr>
            <a:xfrm>
              <a:off x="0" y="0"/>
              <a:ext cx="1577667" cy="980671"/>
            </a:xfrm>
            <a:custGeom>
              <a:avLst/>
              <a:gdLst/>
              <a:ahLst/>
              <a:cxnLst/>
              <a:rect l="l" t="t" r="r" b="b"/>
              <a:pathLst>
                <a:path w="1471018" h="795676" extrusionOk="0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lt1">
                <a:alpha val="6000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1" name="Google Shape;391;p64"/>
          <p:cNvSpPr txBox="1">
            <a:spLocks noGrp="1"/>
          </p:cNvSpPr>
          <p:nvPr>
            <p:ph type="title"/>
          </p:nvPr>
        </p:nvSpPr>
        <p:spPr>
          <a:xfrm>
            <a:off x="592281" y="499763"/>
            <a:ext cx="79188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3600">
                <a:solidFill>
                  <a:schemeClr val="lt1"/>
                </a:solidFill>
              </a:rPr>
              <a:t>Papel dos estudos citológicos na superfície do olho</a:t>
            </a:r>
            <a:endParaRPr sz="3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5"/>
          <p:cNvSpPr txBox="1">
            <a:spLocks noGrp="1"/>
          </p:cNvSpPr>
          <p:nvPr>
            <p:ph type="title"/>
          </p:nvPr>
        </p:nvSpPr>
        <p:spPr>
          <a:xfrm>
            <a:off x="728182" y="915689"/>
            <a:ext cx="40695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s" sz="5100" dirty="0"/>
              <a:t>Impression cytology</a:t>
            </a:r>
            <a:endParaRPr dirty="0"/>
          </a:p>
        </p:txBody>
      </p:sp>
      <p:sp>
        <p:nvSpPr>
          <p:cNvPr id="397" name="Google Shape;397;p65"/>
          <p:cNvSpPr txBox="1">
            <a:spLocks noGrp="1"/>
          </p:cNvSpPr>
          <p:nvPr>
            <p:ph type="body" idx="1"/>
          </p:nvPr>
        </p:nvSpPr>
        <p:spPr>
          <a:xfrm>
            <a:off x="728182" y="2775445"/>
            <a:ext cx="40695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s" dirty="0"/>
              <a:t>Introduction</a:t>
            </a:r>
            <a:endParaRPr dirty="0"/>
          </a:p>
        </p:txBody>
      </p:sp>
      <p:sp>
        <p:nvSpPr>
          <p:cNvPr id="408" name="Google Shape;408;p6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-CL" dirty="0"/>
              <a:t>A</a:t>
            </a:r>
            <a:r>
              <a:rPr lang="es" dirty="0"/>
              <a:t>plication of acetate filter paper on the ocular surface.</a:t>
            </a: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0AFDC3-704F-AE7F-1F59-FB0152ED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319" y="1916494"/>
            <a:ext cx="3553321" cy="295316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66" descr="Interfaz de usuario gráfica, Sitio web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1118397" y="842645"/>
            <a:ext cx="6907200" cy="34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414" name="Google Shape;414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pic>
        <p:nvPicPr>
          <p:cNvPr id="415" name="Google Shape;415;p68"/>
          <p:cNvPicPr preferRelativeResize="0"/>
          <p:nvPr/>
        </p:nvPicPr>
        <p:blipFill rotWithShape="1">
          <a:blip r:embed="rId3">
            <a:alphaModFix/>
          </a:blip>
          <a:srcRect r="1960"/>
          <a:stretch/>
        </p:blipFill>
        <p:spPr>
          <a:xfrm>
            <a:off x="-31100" y="598527"/>
            <a:ext cx="8964487" cy="394644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8"/>
          <p:cNvSpPr txBox="1"/>
          <p:nvPr/>
        </p:nvSpPr>
        <p:spPr>
          <a:xfrm>
            <a:off x="3923928" y="4806716"/>
            <a:ext cx="5544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0" i="0" u="none" strike="noStrike" cap="none">
                <a:solidFill>
                  <a:srgbClr val="212529"/>
                </a:solidFill>
                <a:latin typeface="Lato"/>
                <a:ea typeface="Lato"/>
                <a:cs typeface="Lato"/>
                <a:sym typeface="Lato"/>
              </a:rPr>
              <a:t>Dogru Met al. Impression cytology in atopic dermatitis Ophthalmology. 1998 105(8)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69" descr="Una estrella roja&#10;&#10;Descripción generada automáticamente con confianza media"/>
          <p:cNvPicPr preferRelativeResize="0"/>
          <p:nvPr/>
        </p:nvPicPr>
        <p:blipFill rotWithShape="1">
          <a:blip r:embed="rId3">
            <a:alphaModFix/>
          </a:blip>
          <a:srcRect l="26011" t="-160" r="30317" b="160"/>
          <a:stretch/>
        </p:blipFill>
        <p:spPr>
          <a:xfrm>
            <a:off x="146543" y="119932"/>
            <a:ext cx="2846163" cy="4887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9" descr="Imagen en blanco y negro&#10;&#10;Descripción generada automáticamente con confianza baj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4">
            <a:alphaModFix/>
          </a:blip>
          <a:srcRect l="876" r="8764"/>
          <a:stretch/>
        </p:blipFill>
        <p:spPr>
          <a:xfrm>
            <a:off x="6160170" y="149347"/>
            <a:ext cx="2870100" cy="23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9" descr="Imagen que contiene puesto, ga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 l="25718" r="6635"/>
          <a:stretch/>
        </p:blipFill>
        <p:spPr>
          <a:xfrm>
            <a:off x="6153538" y="2644388"/>
            <a:ext cx="2870032" cy="238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9" descr="Imagen en blanco y azul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 l="5179" r="4429"/>
          <a:stretch/>
        </p:blipFill>
        <p:spPr>
          <a:xfrm>
            <a:off x="3138105" y="2634175"/>
            <a:ext cx="2870035" cy="2381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9" descr="Imagen en blanco y negro&#10;&#10;Descripción generada automáticamente con confianza baja"/>
          <p:cNvPicPr preferRelativeResize="0"/>
          <p:nvPr/>
        </p:nvPicPr>
        <p:blipFill rotWithShape="1">
          <a:blip r:embed="rId7">
            <a:alphaModFix/>
          </a:blip>
          <a:srcRect l="6062" r="3725"/>
          <a:stretch/>
        </p:blipFill>
        <p:spPr>
          <a:xfrm>
            <a:off x="3136984" y="119933"/>
            <a:ext cx="2870035" cy="2386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70" descr="Order Supplies » Incyte Diagnostics"/>
          <p:cNvPicPr preferRelativeResize="0"/>
          <p:nvPr/>
        </p:nvPicPr>
        <p:blipFill rotWithShape="1">
          <a:blip r:embed="rId3">
            <a:alphaModFix/>
          </a:blip>
          <a:srcRect t="40575" b="16731"/>
          <a:stretch/>
        </p:blipFill>
        <p:spPr>
          <a:xfrm>
            <a:off x="3200400" y="10"/>
            <a:ext cx="5943600" cy="253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70" descr="Medscand Cytobrush Plus Endocervical Sampler - CooperSurgical"/>
          <p:cNvPicPr preferRelativeResize="0"/>
          <p:nvPr/>
        </p:nvPicPr>
        <p:blipFill rotWithShape="1">
          <a:blip r:embed="rId4">
            <a:alphaModFix/>
          </a:blip>
          <a:srcRect l="-1190" t="924" r="1189" b="30563"/>
          <a:stretch/>
        </p:blipFill>
        <p:spPr>
          <a:xfrm>
            <a:off x="4591746" y="2640330"/>
            <a:ext cx="5666874" cy="253746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70"/>
          <p:cNvSpPr txBox="1">
            <a:spLocks noGrp="1"/>
          </p:cNvSpPr>
          <p:nvPr>
            <p:ph type="title"/>
          </p:nvPr>
        </p:nvSpPr>
        <p:spPr>
          <a:xfrm>
            <a:off x="482602" y="457201"/>
            <a:ext cx="2994600" cy="2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s" sz="3300"/>
              <a:t>Cytobrush cytology</a:t>
            </a:r>
            <a:endParaRPr/>
          </a:p>
        </p:txBody>
      </p:sp>
      <p:sp>
        <p:nvSpPr>
          <p:cNvPr id="434" name="Google Shape;434;p70"/>
          <p:cNvSpPr txBox="1">
            <a:spLocks noGrp="1"/>
          </p:cNvSpPr>
          <p:nvPr>
            <p:ph type="body" idx="1"/>
          </p:nvPr>
        </p:nvSpPr>
        <p:spPr>
          <a:xfrm>
            <a:off x="482601" y="3479087"/>
            <a:ext cx="3005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25" rIns="91425" bIns="45725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Pterygium</a:t>
            </a:r>
            <a:endParaRPr dirty="0"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Frequent degenerative lesion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Similar to pinguecula but with corneal infiltration</a:t>
            </a:r>
            <a:endParaRPr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/>
              <a:t>Associated with UV</a:t>
            </a:r>
            <a:endParaRPr/>
          </a:p>
        </p:txBody>
      </p:sp>
      <p:pic>
        <p:nvPicPr>
          <p:cNvPr id="130" name="Google Shape;130;p2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5560" r="15903"/>
          <a:stretch/>
        </p:blipFill>
        <p:spPr>
          <a:xfrm rot="5400000">
            <a:off x="4894472" y="791126"/>
            <a:ext cx="3794700" cy="3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71" descr="Imagen que contiene interior, mostrador, ventana, microondas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 t="21542" b="35638"/>
          <a:stretch/>
        </p:blipFill>
        <p:spPr>
          <a:xfrm>
            <a:off x="4216675" y="10"/>
            <a:ext cx="4927327" cy="2813050"/>
          </a:xfrm>
          <a:custGeom>
            <a:avLst/>
            <a:gdLst/>
            <a:ahLst/>
            <a:cxnLst/>
            <a:rect l="l" t="t" r="r" b="b"/>
            <a:pathLst>
              <a:path w="6569769" h="3750734" extrusionOk="0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40" name="Google Shape;440;p71" descr="Imagen que contiene persona, hombre, interior, sostener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 t="28688" b="5392"/>
          <a:stretch/>
        </p:blipFill>
        <p:spPr>
          <a:xfrm>
            <a:off x="3136508" y="2915920"/>
            <a:ext cx="6007493" cy="2227579"/>
          </a:xfrm>
          <a:custGeom>
            <a:avLst/>
            <a:gdLst/>
            <a:ahLst/>
            <a:cxnLst/>
            <a:rect l="l" t="t" r="r" b="b"/>
            <a:pathLst>
              <a:path w="8009991" h="2970106" extrusionOk="0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41" name="Google Shape;441;p71" descr="Un hombre con lentes&#10;&#10;Descripción generada automáticamente con confianza media"/>
          <p:cNvPicPr preferRelativeResize="0"/>
          <p:nvPr/>
        </p:nvPicPr>
        <p:blipFill rotWithShape="1">
          <a:blip r:embed="rId5">
            <a:alphaModFix/>
          </a:blip>
          <a:srcRect l="38100" r="356"/>
          <a:stretch/>
        </p:blipFill>
        <p:spPr>
          <a:xfrm>
            <a:off x="20" y="10"/>
            <a:ext cx="5627333" cy="5143500"/>
          </a:xfrm>
          <a:custGeom>
            <a:avLst/>
            <a:gdLst/>
            <a:ahLst/>
            <a:cxnLst/>
            <a:rect l="l" t="t" r="r" b="b"/>
            <a:pathLst>
              <a:path w="7503111" h="6858000" extrusionOk="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2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s" dirty="0"/>
              <a:t>Dry eye disease</a:t>
            </a:r>
            <a:endParaRPr dirty="0"/>
          </a:p>
        </p:txBody>
      </p:sp>
      <p:sp>
        <p:nvSpPr>
          <p:cNvPr id="447" name="Google Shape;447;p7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3" descr="Un dibujo de un animal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 r="40821"/>
          <a:stretch/>
        </p:blipFill>
        <p:spPr>
          <a:xfrm>
            <a:off x="271164" y="621665"/>
            <a:ext cx="4144888" cy="38921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3" name="Google Shape;453;p73" descr="Un papalote volando en el cielo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 l="26394" t="15307" r="40563" b="15397"/>
          <a:stretch/>
        </p:blipFill>
        <p:spPr>
          <a:xfrm>
            <a:off x="4694196" y="623782"/>
            <a:ext cx="3974248" cy="389218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s"/>
              <a:t>Neoplasias</a:t>
            </a:r>
            <a:endParaRPr/>
          </a:p>
        </p:txBody>
      </p:sp>
      <p:sp>
        <p:nvSpPr>
          <p:cNvPr id="459" name="Google Shape;459;p7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75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75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6" name="Google Shape;46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469" y="0"/>
            <a:ext cx="780106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76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7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100" y="5440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7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s"/>
              <a:t>Surface cytology</a:t>
            </a:r>
            <a:endParaRPr/>
          </a:p>
        </p:txBody>
      </p:sp>
      <p:sp>
        <p:nvSpPr>
          <p:cNvPr id="479" name="Google Shape;479;p77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Advantages</a:t>
            </a:r>
            <a:endParaRPr/>
          </a:p>
        </p:txBody>
      </p:sp>
      <p:sp>
        <p:nvSpPr>
          <p:cNvPr id="480" name="Google Shape;480;p77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/>
              <a:t>It allows the diagnosis of surface lesions.</a:t>
            </a:r>
            <a:endParaRPr/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/>
              <a:t>ICC, MP, etc.</a:t>
            </a:r>
            <a:endParaRPr/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/>
              <a:t>Easy to obtain and non-invasive.</a:t>
            </a:r>
            <a:endParaRPr/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/>
              <a:t>Many samples can be obtained from a single procedure.</a:t>
            </a:r>
            <a:endParaRPr/>
          </a:p>
        </p:txBody>
      </p:sp>
      <p:sp>
        <p:nvSpPr>
          <p:cNvPr id="481" name="Google Shape;481;p77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342900" lvl="0" indent="-1651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Limitations</a:t>
            </a:r>
            <a:endParaRPr/>
          </a:p>
        </p:txBody>
      </p:sp>
      <p:sp>
        <p:nvSpPr>
          <p:cNvPr id="482" name="Google Shape;482;p77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 dirty="0"/>
              <a:t>It requires a paralel workflow.</a:t>
            </a:r>
            <a:endParaRPr dirty="0"/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 dirty="0"/>
              <a:t>It is not widely use.</a:t>
            </a:r>
            <a:endParaRPr dirty="0"/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" dirty="0"/>
              <a:t>It does not differentiate invasion from in situ.</a:t>
            </a:r>
          </a:p>
          <a:p>
            <a:pPr marL="342900" lvl="0" indent="-254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s-CL" dirty="0"/>
              <a:t>I</a:t>
            </a:r>
            <a:r>
              <a:rPr lang="es" dirty="0"/>
              <a:t>mpression: limited ancilliary studies.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7585" y="-13736"/>
            <a:ext cx="5760639" cy="2095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511" y="2001854"/>
            <a:ext cx="3384376" cy="304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7074" y="2095103"/>
            <a:ext cx="3943900" cy="299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450" y="396750"/>
            <a:ext cx="6234251" cy="196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5950" y="2343500"/>
            <a:ext cx="2555722" cy="25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8450" y="2509600"/>
            <a:ext cx="2616900" cy="2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79"/>
          <p:cNvSpPr txBox="1"/>
          <p:nvPr/>
        </p:nvSpPr>
        <p:spPr>
          <a:xfrm>
            <a:off x="7319100" y="4669550"/>
            <a:ext cx="18249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In press 2024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98" name="Google Shape;498;p79"/>
          <p:cNvPicPr preferRelativeResize="0"/>
          <p:nvPr/>
        </p:nvPicPr>
        <p:blipFill rotWithShape="1">
          <a:blip r:embed="rId6">
            <a:alphaModFix/>
          </a:blip>
          <a:srcRect r="21929" b="31172"/>
          <a:stretch/>
        </p:blipFill>
        <p:spPr>
          <a:xfrm>
            <a:off x="5088850" y="93725"/>
            <a:ext cx="3978300" cy="10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Take Home Messages</a:t>
            </a:r>
            <a:endParaRPr dirty="0"/>
          </a:p>
        </p:txBody>
      </p:sp>
      <p:sp>
        <p:nvSpPr>
          <p:cNvPr id="504" name="Google Shape;504;p8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Differential diagnosis includes benign, premalignant, and malignant lesions.</a:t>
            </a: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Neoplastic lesions are strongly associated with UV light.</a:t>
            </a:r>
            <a:endParaRPr sz="2400"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It is important to report prognostic morphological features and pTNM.</a:t>
            </a:r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-CL" sz="2400" dirty="0"/>
              <a:t>C</a:t>
            </a:r>
            <a:r>
              <a:rPr lang="es" sz="2400" dirty="0"/>
              <a:t>ytology of the surface is useful for the diagnosis of medical and tumoral conditions.</a:t>
            </a:r>
            <a:endParaRPr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 dirty="0"/>
              <a:t>Pterygium</a:t>
            </a:r>
            <a:endParaRPr dirty="0"/>
          </a:p>
        </p:txBody>
      </p:sp>
      <p:sp>
        <p:nvSpPr>
          <p:cNvPr id="136" name="Google Shape;136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Fibrovascular connective tissue that migrates to the cornea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It may masked a neoplastic process.</a:t>
            </a:r>
            <a:endParaRPr dirty="0"/>
          </a:p>
        </p:txBody>
      </p:sp>
      <p:pic>
        <p:nvPicPr>
          <p:cNvPr id="137" name="Google Shape;137;p2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835993" y="2511459"/>
            <a:ext cx="3886200" cy="212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5993" y="273844"/>
            <a:ext cx="3894250" cy="2125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1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s"/>
              <a:t>Obrigado!</a:t>
            </a:r>
            <a:endParaRPr/>
          </a:p>
        </p:txBody>
      </p:sp>
      <p:sp>
        <p:nvSpPr>
          <p:cNvPr id="510" name="Google Shape;510;p81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</a:pPr>
            <a:r>
              <a:rPr lang="es"/>
              <a:t>zoroquiain@gmail.com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74956"/>
          <a:stretch/>
        </p:blipFill>
        <p:spPr>
          <a:xfrm>
            <a:off x="90475" y="171016"/>
            <a:ext cx="8963025" cy="8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 rotWithShape="1">
          <a:blip r:embed="rId3">
            <a:alphaModFix/>
          </a:blip>
          <a:srcRect l="23155" t="28902" r="7496" b="3172"/>
          <a:stretch/>
        </p:blipFill>
        <p:spPr>
          <a:xfrm>
            <a:off x="2455225" y="0"/>
            <a:ext cx="5415424" cy="1861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4"/>
          <p:cNvSpPr txBox="1"/>
          <p:nvPr/>
        </p:nvSpPr>
        <p:spPr>
          <a:xfrm>
            <a:off x="450650" y="2462975"/>
            <a:ext cx="7497600" cy="23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North 3,4% incidence of OSSN (N=54)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dk2"/>
                </a:solidFill>
              </a:rPr>
              <a:t>South 0% incidence of OSSN (N=55)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577250"/>
            <a:ext cx="3563676" cy="3414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4"/>
          <p:cNvCxnSpPr/>
          <p:nvPr/>
        </p:nvCxnSpPr>
        <p:spPr>
          <a:xfrm rot="10800000" flipH="1">
            <a:off x="4514150" y="2641675"/>
            <a:ext cx="1577400" cy="77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9" name="Google Shape;149;p24"/>
          <p:cNvCxnSpPr/>
          <p:nvPr/>
        </p:nvCxnSpPr>
        <p:spPr>
          <a:xfrm>
            <a:off x="4343225" y="3356475"/>
            <a:ext cx="1600500" cy="25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Differential diagnosis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 dirty="0"/>
              <a:t>Benign</a:t>
            </a:r>
            <a:endParaRPr dirty="0"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 dirty="0">
                <a:solidFill>
                  <a:srgbClr val="FF0000"/>
                </a:solidFill>
              </a:rPr>
              <a:t>Pterygium/pinguecula</a:t>
            </a:r>
            <a:endParaRPr dirty="0">
              <a:solidFill>
                <a:srgbClr val="FF0000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Char char="•"/>
            </a:pPr>
            <a:r>
              <a:rPr lang="es" dirty="0">
                <a:solidFill>
                  <a:schemeClr val="tx1"/>
                </a:solidFill>
              </a:rPr>
              <a:t>Squamous papilloma</a:t>
            </a:r>
            <a:endParaRPr dirty="0">
              <a:solidFill>
                <a:schemeClr val="tx1"/>
              </a:solidFill>
            </a:endParaRPr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Xerosis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Upper limbic keratoconjunctivitis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Keratoconjunctivitis sicca</a:t>
            </a:r>
            <a:endParaRPr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Points of Bitot:</a:t>
            </a:r>
            <a:endParaRPr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dirty="0"/>
              <a:t>Deficiency of vitamin A</a:t>
            </a:r>
            <a:endParaRPr dirty="0"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"/>
              <a:t>Dysplastic/malignant</a:t>
            </a:r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body" idx="4"/>
          </p:nvPr>
        </p:nvSpPr>
        <p:spPr>
          <a:xfrm>
            <a:off x="4629149" y="1878806"/>
            <a:ext cx="41283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Conjunctival intraepithelial neoplasia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Squamous carcinoma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Adenosquamous carcinoma (Mucoepidermoid carcinoma)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Lymphoma</a:t>
            </a:r>
            <a:endParaRPr/>
          </a:p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s"/>
              <a:t>Fibrohistiocytic lesions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s"/>
              <a:t>Conjunctival squamous cell papilloma </a:t>
            </a: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Benign lesion</a:t>
            </a:r>
            <a:endParaRPr sz="2400"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Adults and children</a:t>
            </a:r>
            <a:endParaRPr sz="2400"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Extralimbal localization (highest association with HPV 6 and 11)</a:t>
            </a:r>
          </a:p>
          <a:p>
            <a:pPr marL="635000" lvl="1" indent="-171450">
              <a:spcBef>
                <a:spcPts val="0"/>
              </a:spcBef>
              <a:buSzPts val="2100"/>
            </a:pPr>
            <a:r>
              <a:rPr lang="es-CL" sz="2000" dirty="0"/>
              <a:t>P</a:t>
            </a:r>
            <a:r>
              <a:rPr lang="es" sz="2000" dirty="0"/>
              <a:t>aediatric and young adults</a:t>
            </a:r>
          </a:p>
          <a:p>
            <a:pPr marL="177800" indent="-171450">
              <a:spcBef>
                <a:spcPts val="0"/>
              </a:spcBef>
              <a:buSzPts val="2100"/>
            </a:pPr>
            <a:r>
              <a:rPr lang="es" sz="2400" dirty="0"/>
              <a:t>Limbal location</a:t>
            </a:r>
          </a:p>
          <a:p>
            <a:pPr marL="635000" lvl="1" indent="-171450">
              <a:spcBef>
                <a:spcPts val="0"/>
              </a:spcBef>
              <a:buSzPts val="2100"/>
            </a:pPr>
            <a:r>
              <a:rPr lang="es" sz="2000" dirty="0"/>
              <a:t>Higher risk of associated OSSN</a:t>
            </a:r>
            <a:endParaRPr sz="2000" dirty="0"/>
          </a:p>
          <a:p>
            <a:pPr marL="17780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400" dirty="0"/>
              <a:t>Macroscopic classification:</a:t>
            </a:r>
            <a:endParaRPr sz="2400"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000" dirty="0"/>
              <a:t>Pediculated</a:t>
            </a:r>
            <a:endParaRPr sz="2000"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000" dirty="0"/>
              <a:t>Sesile</a:t>
            </a:r>
            <a:endParaRPr sz="2000" dirty="0"/>
          </a:p>
          <a:p>
            <a:pPr marL="685800" lvl="1" indent="-298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" sz="2000" dirty="0"/>
              <a:t>Inverted</a:t>
            </a:r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709</Words>
  <Application>Microsoft Office PowerPoint</Application>
  <PresentationFormat>Apresentação na tela (16:9)</PresentationFormat>
  <Paragraphs>184</Paragraphs>
  <Slides>60</Slides>
  <Notes>59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Arial</vt:lpstr>
      <vt:lpstr>Calibri</vt:lpstr>
      <vt:lpstr>Lato</vt:lpstr>
      <vt:lpstr>Simple Light</vt:lpstr>
      <vt:lpstr>Apresentação do PowerPoint</vt:lpstr>
      <vt:lpstr>Differential diagnosis of leucocoria</vt:lpstr>
      <vt:lpstr>Differential diagnosis of leucocoria</vt:lpstr>
      <vt:lpstr>Differential diagnosis of leucocoria</vt:lpstr>
      <vt:lpstr>Pterygium</vt:lpstr>
      <vt:lpstr>Pterygium</vt:lpstr>
      <vt:lpstr>Apresentação do PowerPoint</vt:lpstr>
      <vt:lpstr>Differential diagnosis</vt:lpstr>
      <vt:lpstr>Conjunctival squamous cell papilloma </vt:lpstr>
      <vt:lpstr>Apresentação do PowerPoint</vt:lpstr>
      <vt:lpstr>Apresentação do PowerPoint</vt:lpstr>
      <vt:lpstr>Apresentação do PowerPoint</vt:lpstr>
      <vt:lpstr>Apresentação do PowerPoint</vt:lpstr>
      <vt:lpstr>Differential diagnosis</vt:lpstr>
      <vt:lpstr>Conjunctival squamous intraepithelial neoplasia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Predictive factors of recurrence/progresion</vt:lpstr>
      <vt:lpstr>Apresentação do PowerPoint</vt:lpstr>
      <vt:lpstr>Differential diagnosis</vt:lpstr>
      <vt:lpstr>Squamous cell carcinoma</vt:lpstr>
      <vt:lpstr>Etiology and localization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Ancilliary studies</vt:lpstr>
      <vt:lpstr>Apresentação do PowerPoint</vt:lpstr>
      <vt:lpstr>Apresentação do PowerPoint</vt:lpstr>
      <vt:lpstr>Prognostic factors in conjunctival carcinoma</vt:lpstr>
      <vt:lpstr>Papel dos estudos citológicos na superfície do olho</vt:lpstr>
      <vt:lpstr>Impression cytology</vt:lpstr>
      <vt:lpstr>Introduction</vt:lpstr>
      <vt:lpstr>Apresentação do PowerPoint</vt:lpstr>
      <vt:lpstr>Apresentação do PowerPoint</vt:lpstr>
      <vt:lpstr>Apresentação do PowerPoint</vt:lpstr>
      <vt:lpstr>Cytobrush cytology</vt:lpstr>
      <vt:lpstr>Apresentação do PowerPoint</vt:lpstr>
      <vt:lpstr>Dry eye disease</vt:lpstr>
      <vt:lpstr>Apresentação do PowerPoint</vt:lpstr>
      <vt:lpstr>Neoplasias</vt:lpstr>
      <vt:lpstr>Apresentação do PowerPoint</vt:lpstr>
      <vt:lpstr>Apresentação do PowerPoint</vt:lpstr>
      <vt:lpstr>Surface cytology</vt:lpstr>
      <vt:lpstr>Apresentação do PowerPoint</vt:lpstr>
      <vt:lpstr>Apresentação do PowerPoint</vt:lpstr>
      <vt:lpstr>Take Home Messages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CN</cp:lastModifiedBy>
  <cp:revision>2</cp:revision>
  <dcterms:modified xsi:type="dcterms:W3CDTF">2024-05-31T13:54:14Z</dcterms:modified>
</cp:coreProperties>
</file>